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377B"/>
    <a:srgbClr val="E562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73C15D-3A53-AF2E-C9C3-F66EEFD9499F}" v="147" dt="2022-08-04T20:14:34.643"/>
    <p1510:client id="{3ACEE1F8-CA06-2AEE-FCDB-ABDEB7F08BC5}" v="16" dt="2022-08-07T17:15:12.628"/>
    <p1510:client id="{3CEE311E-DE5F-3AE9-D27C-164457944B3A}" v="547" dt="2021-08-06T06:07:11.742"/>
    <p1510:client id="{8639F697-65D6-7891-817B-98784816C4B1}" v="56" dt="2022-08-04T20:28:16.346"/>
    <p1510:client id="{9B2F4332-552C-381C-5235-A1DC649FEA4D}" v="207" dt="2023-08-03T18:25:12.715"/>
    <p1510:client id="{E784728D-42FE-CE42-1001-CBFDD771BE3F}" v="19" dt="2021-08-07T01:38:29.952"/>
    <p1510:client id="{F49BF407-5775-5C87-7687-146DCF85C28F}" v="13" dt="2022-08-04T20:34:36.7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699" autoAdjust="0"/>
  </p:normalViewPr>
  <p:slideViewPr>
    <p:cSldViewPr snapToGrid="0" snapToObjects="1">
      <p:cViewPr>
        <p:scale>
          <a:sx n="97" d="100"/>
          <a:sy n="97" d="100"/>
        </p:scale>
        <p:origin x="130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627F-2A5C-9546-8A76-79D5D66F0684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423E0-6BB5-D247-A0CA-608A27D66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9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627F-2A5C-9546-8A76-79D5D66F0684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423E0-6BB5-D247-A0CA-608A27D66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5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627F-2A5C-9546-8A76-79D5D66F0684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423E0-6BB5-D247-A0CA-608A27D66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27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627F-2A5C-9546-8A76-79D5D66F0684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423E0-6BB5-D247-A0CA-608A27D66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83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627F-2A5C-9546-8A76-79D5D66F0684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423E0-6BB5-D247-A0CA-608A27D66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906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627F-2A5C-9546-8A76-79D5D66F0684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423E0-6BB5-D247-A0CA-608A27D66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1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627F-2A5C-9546-8A76-79D5D66F0684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423E0-6BB5-D247-A0CA-608A27D66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34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627F-2A5C-9546-8A76-79D5D66F0684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423E0-6BB5-D247-A0CA-608A27D66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55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627F-2A5C-9546-8A76-79D5D66F0684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423E0-6BB5-D247-A0CA-608A27D66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585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627F-2A5C-9546-8A76-79D5D66F0684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423E0-6BB5-D247-A0CA-608A27D66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173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627F-2A5C-9546-8A76-79D5D66F0684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423E0-6BB5-D247-A0CA-608A27D66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76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2627F-2A5C-9546-8A76-79D5D66F0684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423E0-6BB5-D247-A0CA-608A27D66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924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lide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9"/>
            <a:ext cx="6858000" cy="91426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rcRect l="13280" r="13280"/>
          <a:stretch>
            <a:fillRect/>
          </a:stretch>
        </p:blipFill>
        <p:spPr>
          <a:xfrm rot="646243">
            <a:off x="4804373" y="2502692"/>
            <a:ext cx="1215579" cy="93105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722979" y="3165017"/>
            <a:ext cx="2406462" cy="19450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100" dirty="0">
                <a:latin typeface="Janda Safe and Sound Solid"/>
                <a:cs typeface="Janda Safe and Sound Solid"/>
              </a:rPr>
              <a:t>Hi! My name is Mrs. Colca and I will be your child’s 6th grade teacher. I love sixth-grade and am looking forward to another exciting school year. This will be my 9th year as part of the Cattle family and 8th in sixth grade. I have a great husband, three kids and a </a:t>
            </a:r>
            <a:r>
              <a:rPr lang="en-US" sz="1100">
                <a:latin typeface="Janda Safe and Sound Solid"/>
                <a:cs typeface="Janda Safe and Sound Solid"/>
              </a:rPr>
              <a:t>one-year-old</a:t>
            </a:r>
            <a:r>
              <a:rPr lang="en-US" sz="1100" dirty="0">
                <a:latin typeface="Janda Safe and Sound Solid"/>
                <a:cs typeface="Janda Safe and Sound Solid"/>
              </a:rPr>
              <a:t> Goldendoodle named Otis.  I'm excited to help make your child's final year at Cattle a great one!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45671" y="4343825"/>
            <a:ext cx="2499293" cy="168308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050" dirty="0">
                <a:latin typeface="Janda Safe and Sound Solid"/>
                <a:cs typeface="Janda Safe and Sound Solid"/>
              </a:rPr>
              <a:t>I attended Temple City schools K – 12. After graduating high school, I attended Citrus College and then transferred to Cal Poly Pomona, earning my Bachelors in Liberal Studies. Go Broncos!  I continued my education there and earned my Multiple Subject Teaching Credential. I have since taken classes through UCSD to further my education.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2979" y="5994333"/>
            <a:ext cx="2406462" cy="2037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050" b="1" dirty="0">
                <a:latin typeface="Janda Safe and Sound Solid"/>
                <a:cs typeface="Janda Safe and Sound Solid"/>
              </a:rPr>
              <a:t>Food</a:t>
            </a:r>
            <a:r>
              <a:rPr lang="en-US" sz="1050" dirty="0">
                <a:latin typeface="Janda Safe and Sound Solid"/>
                <a:cs typeface="Janda Safe and Sound Solid"/>
              </a:rPr>
              <a:t>: Sushi</a:t>
            </a:r>
          </a:p>
          <a:p>
            <a:pPr>
              <a:lnSpc>
                <a:spcPct val="110000"/>
              </a:lnSpc>
            </a:pPr>
            <a:r>
              <a:rPr lang="en-US" sz="1050" b="1" dirty="0">
                <a:latin typeface="Janda Safe and Sound Solid"/>
                <a:cs typeface="Janda Safe and Sound Solid"/>
              </a:rPr>
              <a:t>Fast Food: </a:t>
            </a:r>
            <a:r>
              <a:rPr lang="en-US" sz="1050" dirty="0">
                <a:latin typeface="Janda Safe and Sound Solid"/>
                <a:cs typeface="Janda Safe and Sound Solid"/>
              </a:rPr>
              <a:t>Chipotle</a:t>
            </a:r>
          </a:p>
          <a:p>
            <a:pPr>
              <a:lnSpc>
                <a:spcPct val="110000"/>
              </a:lnSpc>
            </a:pPr>
            <a:r>
              <a:rPr lang="en-US" sz="1050" b="1" dirty="0">
                <a:latin typeface="Janda Safe and Sound Solid"/>
                <a:cs typeface="Janda Safe and Sound Solid"/>
              </a:rPr>
              <a:t>Book</a:t>
            </a:r>
            <a:r>
              <a:rPr lang="en-US" sz="1050" dirty="0">
                <a:latin typeface="Janda Safe and Sound Solid"/>
                <a:cs typeface="Janda Safe and Sound Solid"/>
              </a:rPr>
              <a:t>: </a:t>
            </a:r>
            <a:r>
              <a:rPr lang="en-US" sz="1050" u="sng" dirty="0">
                <a:latin typeface="Janda Safe and Sound Solid"/>
                <a:cs typeface="Janda Safe and Sound Solid"/>
              </a:rPr>
              <a:t>The Five People You Meet in Heaven</a:t>
            </a:r>
          </a:p>
          <a:p>
            <a:pPr>
              <a:lnSpc>
                <a:spcPct val="110000"/>
              </a:lnSpc>
            </a:pPr>
            <a:r>
              <a:rPr lang="en-US" sz="1050" b="1" dirty="0">
                <a:latin typeface="Janda Safe and Sound Solid"/>
                <a:cs typeface="Janda Safe and Sound Solid"/>
              </a:rPr>
              <a:t>Flower</a:t>
            </a:r>
            <a:r>
              <a:rPr lang="en-US" sz="1050" dirty="0">
                <a:latin typeface="Janda Safe and Sound Solid"/>
                <a:cs typeface="Janda Safe and Sound Solid"/>
              </a:rPr>
              <a:t>: Orchid</a:t>
            </a:r>
          </a:p>
          <a:p>
            <a:pPr>
              <a:lnSpc>
                <a:spcPct val="110000"/>
              </a:lnSpc>
            </a:pPr>
            <a:r>
              <a:rPr lang="en-US" sz="1050" b="1" dirty="0">
                <a:latin typeface="Janda Safe and Sound Solid"/>
                <a:cs typeface="Janda Safe and Sound Solid"/>
              </a:rPr>
              <a:t>Store</a:t>
            </a:r>
            <a:r>
              <a:rPr lang="en-US" sz="1050" dirty="0">
                <a:latin typeface="Janda Safe and Sound Solid"/>
                <a:cs typeface="Janda Safe and Sound Solid"/>
              </a:rPr>
              <a:t>: Target or Kohl’s</a:t>
            </a:r>
          </a:p>
          <a:p>
            <a:pPr>
              <a:lnSpc>
                <a:spcPct val="110000"/>
              </a:lnSpc>
            </a:pPr>
            <a:r>
              <a:rPr lang="en-US" sz="1050" b="1" dirty="0">
                <a:latin typeface="Janda Safe and Sound Solid"/>
                <a:cs typeface="Janda Safe and Sound Solid"/>
              </a:rPr>
              <a:t>Season</a:t>
            </a:r>
            <a:r>
              <a:rPr lang="en-US" sz="1050" dirty="0">
                <a:latin typeface="Janda Safe and Sound Solid"/>
                <a:cs typeface="Janda Safe and Sound Solid"/>
              </a:rPr>
              <a:t>: Fall</a:t>
            </a:r>
          </a:p>
          <a:p>
            <a:pPr>
              <a:lnSpc>
                <a:spcPct val="110000"/>
              </a:lnSpc>
            </a:pPr>
            <a:r>
              <a:rPr lang="en-US" sz="1050" b="1" dirty="0">
                <a:latin typeface="Janda Safe and Sound Solid"/>
                <a:cs typeface="Janda Safe and Sound Solid"/>
              </a:rPr>
              <a:t>Hobbies</a:t>
            </a:r>
            <a:r>
              <a:rPr lang="en-US" sz="1050" dirty="0">
                <a:latin typeface="Janda Safe and Sound Solid"/>
                <a:cs typeface="Janda Safe and Sound Solid"/>
              </a:rPr>
              <a:t>: boating, camping, reading, traveling, going to concerts, watching Bravo shows and spending time with family and friends </a:t>
            </a:r>
            <a:r>
              <a:rPr lang="en-US" sz="1050" dirty="0">
                <a:latin typeface="Janda Safe and Sound Solid"/>
                <a:cs typeface="Janda Safe and Sound Solid"/>
                <a:sym typeface="Wingdings"/>
              </a:rPr>
              <a:t> </a:t>
            </a:r>
            <a:endParaRPr lang="en-US" sz="1050" dirty="0">
              <a:latin typeface="Janda Safe and Sound Solid"/>
              <a:cs typeface="Janda Safe and Sound Soli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86560" y="6913678"/>
            <a:ext cx="2622584" cy="12975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100" dirty="0">
                <a:solidFill>
                  <a:srgbClr val="000000"/>
                </a:solidFill>
                <a:latin typeface="Janda Safe and Sound Solid"/>
                <a:cs typeface="Janda Safe and Sound Solid"/>
              </a:rPr>
              <a:t>You can contact me at:</a:t>
            </a:r>
          </a:p>
          <a:p>
            <a:pPr>
              <a:lnSpc>
                <a:spcPct val="120000"/>
              </a:lnSpc>
            </a:pPr>
            <a:r>
              <a:rPr lang="en-US" sz="1100" b="1" dirty="0">
                <a:solidFill>
                  <a:srgbClr val="000000"/>
                </a:solidFill>
                <a:latin typeface="Janda Safe and Sound Solid"/>
                <a:cs typeface="Janda Safe and Sound Solid"/>
              </a:rPr>
              <a:t>Phone</a:t>
            </a:r>
            <a:r>
              <a:rPr lang="en-US" sz="1100" dirty="0">
                <a:solidFill>
                  <a:srgbClr val="000000"/>
                </a:solidFill>
                <a:latin typeface="Janda Safe and Sound Solid"/>
                <a:cs typeface="Janda Safe and Sound Solid"/>
              </a:rPr>
              <a:t>: (909) 591-2755</a:t>
            </a:r>
          </a:p>
          <a:p>
            <a:pPr>
              <a:lnSpc>
                <a:spcPct val="120000"/>
              </a:lnSpc>
            </a:pPr>
            <a:r>
              <a:rPr lang="en-US" sz="1100" b="1" dirty="0">
                <a:solidFill>
                  <a:srgbClr val="000000"/>
                </a:solidFill>
                <a:latin typeface="Janda Safe and Sound Solid"/>
                <a:cs typeface="Janda Safe and Sound Solid"/>
              </a:rPr>
              <a:t>Email:</a:t>
            </a:r>
            <a:endParaRPr lang="en-US" sz="1100" b="1" u="sng" dirty="0">
              <a:solidFill>
                <a:srgbClr val="000000"/>
              </a:solidFill>
              <a:latin typeface="Janda Safe and Sound Solid"/>
              <a:cs typeface="Janda Safe and Sound Solid"/>
            </a:endParaRPr>
          </a:p>
          <a:p>
            <a:pPr>
              <a:lnSpc>
                <a:spcPct val="120000"/>
              </a:lnSpc>
            </a:pPr>
            <a:r>
              <a:rPr lang="en-US" sz="1100" dirty="0">
                <a:solidFill>
                  <a:srgbClr val="000000"/>
                </a:solidFill>
                <a:latin typeface="Janda Safe and Sound Solid"/>
                <a:cs typeface="Janda Safe and Sound Solid"/>
              </a:rPr>
              <a:t>sarah_colca@chino.k12.ca.us</a:t>
            </a:r>
          </a:p>
          <a:p>
            <a:pPr>
              <a:lnSpc>
                <a:spcPct val="120000"/>
              </a:lnSpc>
            </a:pPr>
            <a:r>
              <a:rPr lang="en-US" sz="1100" b="1" dirty="0">
                <a:solidFill>
                  <a:srgbClr val="000000"/>
                </a:solidFill>
                <a:latin typeface="Janda Safe and Sound Solid"/>
                <a:cs typeface="Janda Safe and Sound Solid"/>
              </a:rPr>
              <a:t>Class Dojo: </a:t>
            </a:r>
            <a:r>
              <a:rPr lang="en-US" sz="1100" dirty="0">
                <a:solidFill>
                  <a:srgbClr val="000000"/>
                </a:solidFill>
                <a:latin typeface="Janda Safe and Sound Solid"/>
                <a:cs typeface="Janda Safe and Sound Solid"/>
              </a:rPr>
              <a:t>Individual link will be sent home</a:t>
            </a:r>
            <a:endParaRPr lang="en-US" sz="11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3852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4821</TotalTime>
  <Words>235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Leilani Owens</dc:creator>
  <cp:lastModifiedBy>Sarah Colca</cp:lastModifiedBy>
  <cp:revision>170</cp:revision>
  <cp:lastPrinted>2018-08-09T23:32:16Z</cp:lastPrinted>
  <dcterms:created xsi:type="dcterms:W3CDTF">2016-08-03T03:21:18Z</dcterms:created>
  <dcterms:modified xsi:type="dcterms:W3CDTF">2023-08-03T18:32:06Z</dcterms:modified>
</cp:coreProperties>
</file>